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D3C9-4757-4DC7-82DE-2AB1604F30BF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5D0E-4A57-456F-A579-FDBBC371C7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87624" y="836712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9512" y="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548680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7544" y="836712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5536" y="62068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even numbers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2" y="62068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700808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numbers 1 to 20 in the correct places.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0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Use the blank Venn diagrams – cut out and stick into your book and write the answers on them.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19672" y="2276872"/>
            <a:ext cx="7837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2276872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528" y="2204864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187624" y="2492896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67544" y="2492896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2204864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861048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3528" y="335699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numbers 1 to 30 in the correct places.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3528" y="3861048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95536" y="3933056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19672" y="3933056"/>
            <a:ext cx="7837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5013176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numbers 1 to 30 in the correct places.</a:t>
            </a:r>
          </a:p>
        </p:txBody>
      </p:sp>
      <p:sp>
        <p:nvSpPr>
          <p:cNvPr id="24" name="Oval 23"/>
          <p:cNvSpPr/>
          <p:nvPr/>
        </p:nvSpPr>
        <p:spPr>
          <a:xfrm>
            <a:off x="467544" y="4149080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11560" y="5877272"/>
            <a:ext cx="93610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0" y="5517232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3528" y="5517232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259632" y="5877272"/>
            <a:ext cx="93610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95536" y="5589240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triangles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19672" y="5517232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Shapes with right angles</a:t>
            </a:r>
          </a:p>
        </p:txBody>
      </p:sp>
      <p:sp>
        <p:nvSpPr>
          <p:cNvPr id="34" name="Oval 33"/>
          <p:cNvSpPr/>
          <p:nvPr/>
        </p:nvSpPr>
        <p:spPr>
          <a:xfrm>
            <a:off x="1259632" y="4149080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23528" y="6642556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Draw 3 shapes in each subset.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43808" y="548680"/>
            <a:ext cx="3024336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059832" y="836712"/>
            <a:ext cx="1512168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067944" y="836712"/>
            <a:ext cx="151216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119664" y="548680"/>
            <a:ext cx="3024336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 rot="16200000">
            <a:off x="5652120" y="3140968"/>
            <a:ext cx="3816424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843808" y="2996952"/>
            <a:ext cx="3024336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7452320" y="908720"/>
            <a:ext cx="151216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6300192" y="908720"/>
            <a:ext cx="151216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6804248" y="2852936"/>
            <a:ext cx="1872208" cy="2160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 rot="16200000">
            <a:off x="6678234" y="4275094"/>
            <a:ext cx="2196244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4139952" y="3356992"/>
            <a:ext cx="151216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3059832" y="3356992"/>
            <a:ext cx="151216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87624" y="836712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548680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7544" y="836712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5536" y="62068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2" y="62068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700808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numbers 1 to 30 in the correct places.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0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Use the blank Venn diagram for question 1 – cut out and stick into your book and write the answers on them. For questions 2-4, draw your own Venn diagrams.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19672" y="2276872"/>
            <a:ext cx="7837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2276872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528" y="2204864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187624" y="2492896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67544" y="2492896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2204864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861048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3528" y="3356992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numbers 1 to 30 in the correct places.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3528" y="3861048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95536" y="3933056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19672" y="3933056"/>
            <a:ext cx="7837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5013176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Copy and add 4 more numbers in each subset.</a:t>
            </a:r>
          </a:p>
        </p:txBody>
      </p:sp>
      <p:sp>
        <p:nvSpPr>
          <p:cNvPr id="24" name="Oval 23"/>
          <p:cNvSpPr/>
          <p:nvPr/>
        </p:nvSpPr>
        <p:spPr>
          <a:xfrm>
            <a:off x="539552" y="4149080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11560" y="5877272"/>
            <a:ext cx="93610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0" y="5517232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3528" y="5517232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187624" y="5877272"/>
            <a:ext cx="93610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95536" y="566124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triangles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3688" y="558924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latin typeface="Arial Narrow" pitchFamily="34" charset="0"/>
              </a:rPr>
              <a:t>Shapes with right angles</a:t>
            </a:r>
          </a:p>
        </p:txBody>
      </p:sp>
      <p:sp>
        <p:nvSpPr>
          <p:cNvPr id="34" name="Oval 33"/>
          <p:cNvSpPr/>
          <p:nvPr/>
        </p:nvSpPr>
        <p:spPr>
          <a:xfrm>
            <a:off x="1187624" y="4149080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23528" y="6642556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Draw 3 shapes in each subset.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43808" y="548680"/>
            <a:ext cx="3024336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059832" y="836712"/>
            <a:ext cx="1512168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067944" y="836712"/>
            <a:ext cx="151216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Isosceles Triangle 47"/>
          <p:cNvSpPr/>
          <p:nvPr/>
        </p:nvSpPr>
        <p:spPr>
          <a:xfrm>
            <a:off x="179512" y="0"/>
            <a:ext cx="288032" cy="40466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39552" y="436510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lain" startAt="28"/>
            </a:pPr>
            <a:r>
              <a:rPr lang="en-GB" sz="1000" dirty="0"/>
              <a:t>52</a:t>
            </a:r>
          </a:p>
          <a:p>
            <a:pPr marL="228600" indent="-228600"/>
            <a:r>
              <a:rPr lang="en-GB" sz="1000" dirty="0"/>
              <a:t>     8          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47664" y="429309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30    65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87624" y="450912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23728" y="472514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458112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87624" y="836712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548680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7544" y="836712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5536" y="62068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2" y="62068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700808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numbers 1 to 30 in the correct places.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0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Draw Venn diagrams in your Maths </a:t>
            </a:r>
          </a:p>
          <a:p>
            <a:r>
              <a:rPr lang="en-GB" sz="1100" i="1" dirty="0"/>
              <a:t>book  to answer these questions.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19672" y="2204864"/>
            <a:ext cx="7837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odd numbers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2204864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multiples of  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528" y="2132856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187624" y="2420888"/>
            <a:ext cx="1008112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39552" y="2420888"/>
            <a:ext cx="936104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0" y="2132856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789040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3528" y="3212976"/>
            <a:ext cx="21602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Copy and complete the diagram to sort these numbers:  </a:t>
            </a:r>
          </a:p>
          <a:p>
            <a:r>
              <a:rPr lang="en-GB" sz="1100" b="1" dirty="0"/>
              <a:t>24, 7, 5, 2, 45, 63, 36, 81, 94, 39.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378904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The numbers below include multiples of 6, 8 or 6 </a:t>
            </a:r>
            <a:r>
              <a:rPr lang="en-GB" sz="1100" i="1" dirty="0"/>
              <a:t>and</a:t>
            </a:r>
            <a:r>
              <a:rPr lang="en-GB" sz="1100" dirty="0"/>
              <a:t> 8. Draw your own Venn diagram for these numbers:</a:t>
            </a:r>
          </a:p>
          <a:p>
            <a:r>
              <a:rPr lang="en-GB" sz="1100" dirty="0"/>
              <a:t>8, 24, 9, 12, 48, 16, 30, 26, 42, 6</a:t>
            </a:r>
          </a:p>
        </p:txBody>
      </p:sp>
      <p:sp>
        <p:nvSpPr>
          <p:cNvPr id="23" name="Oval 22"/>
          <p:cNvSpPr/>
          <p:nvPr/>
        </p:nvSpPr>
        <p:spPr>
          <a:xfrm>
            <a:off x="611560" y="5877272"/>
            <a:ext cx="93610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0" y="5517232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3528" y="5517232"/>
            <a:ext cx="216024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187624" y="5877272"/>
            <a:ext cx="93610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95536" y="5661248"/>
            <a:ext cx="7920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 Narrow" pitchFamily="34" charset="0"/>
              </a:rPr>
              <a:t>triangles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3688" y="558924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latin typeface="Arial Narrow" pitchFamily="34" charset="0"/>
              </a:rPr>
              <a:t>Shapes with right angles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3528" y="6642556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Draw 3 shapes in each subset.</a:t>
            </a:r>
          </a:p>
        </p:txBody>
      </p:sp>
      <p:sp>
        <p:nvSpPr>
          <p:cNvPr id="40" name="Oval 39"/>
          <p:cNvSpPr/>
          <p:nvPr/>
        </p:nvSpPr>
        <p:spPr>
          <a:xfrm>
            <a:off x="0" y="0"/>
            <a:ext cx="360040" cy="332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83568" y="270892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87624" y="270892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91680" y="2780928"/>
            <a:ext cx="343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3528" y="4653136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Create your own Venn diagram for multiples of 3 and 7. Don’t forget to use some numbers which can’t be sorted!</a:t>
            </a:r>
          </a:p>
        </p:txBody>
      </p:sp>
      <p:sp>
        <p:nvSpPr>
          <p:cNvPr id="46" name="TextBox 45"/>
          <p:cNvSpPr txBox="1"/>
          <p:nvPr/>
        </p:nvSpPr>
        <p:spPr>
          <a:xfrm rot="10800000" flipV="1">
            <a:off x="0" y="4653136"/>
            <a:ext cx="315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349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</dc:creator>
  <cp:lastModifiedBy>John Kettle</cp:lastModifiedBy>
  <cp:revision>25</cp:revision>
  <dcterms:created xsi:type="dcterms:W3CDTF">2012-02-05T22:00:53Z</dcterms:created>
  <dcterms:modified xsi:type="dcterms:W3CDTF">2020-04-27T14:19:30Z</dcterms:modified>
</cp:coreProperties>
</file>